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519997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>
        <p:scale>
          <a:sx n="33" d="100"/>
          <a:sy n="33" d="100"/>
        </p:scale>
        <p:origin x="1248" y="19"/>
      </p:cViewPr>
      <p:guideLst>
        <p:guide orient="horz" pos="10204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174C3A7-8E69-694A-49E9-3967FF1B58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Ulusal Yeşil Ar-Ge ve Sürdürülebilirlik Ekosistemi Kongresi (UYASEK), 24-25 Nisan, 2025, İstanbul, Türkiye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DA1FEDE-5788-51AA-CE6D-25B9AA262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DB062-D49D-E549-804A-DC36C9FE2F59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48F70C9-0FC9-3006-9189-F139C97715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85E3F4E-A1F0-5D0E-BB12-C2B690AA6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DC9CF-0017-F042-985F-921A9A785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95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Ulusal Yeşil Ar-Ge ve Sürdürülebilirlik Ekosistemi Kongresi (UYASEK), 24-25 Nisan, 2025, İstanbul, Türkiye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2C667-9D79-EE49-A3EB-09AAE7AD7ED8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143000"/>
            <a:ext cx="240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398F-A19B-7D47-9D0A-C6C65BDFA1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186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1pPr>
    <a:lvl2pPr marL="1382342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2pPr>
    <a:lvl3pPr marL="2764684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3pPr>
    <a:lvl4pPr marL="4147028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4pPr>
    <a:lvl5pPr marL="5529370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5pPr>
    <a:lvl6pPr marL="6911712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6pPr>
    <a:lvl7pPr marL="8294054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7pPr>
    <a:lvl8pPr marL="9676396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8pPr>
    <a:lvl9pPr marL="11058740" algn="l" defTabSz="2764684" rtl="0" eaLnBrk="1" latinLnBrk="0" hangingPunct="1">
      <a:defRPr sz="36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78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08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82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82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8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79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14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50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2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57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52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CD0AEE-DC63-D044-9D28-0C2FFDB62403}" type="datetimeFigureOut">
              <a:rPr lang="tr-TR" smtClean="0"/>
              <a:t>24.03.2025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218884-0FED-3A42-904D-3C731D7ED3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00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A7684-C467-7591-50A0-A506FC733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tin kutusu 18">
            <a:extLst>
              <a:ext uri="{FF2B5EF4-FFF2-40B4-BE49-F238E27FC236}">
                <a16:creationId xmlns:a16="http://schemas.microsoft.com/office/drawing/2014/main" id="{28857EBD-2861-D214-431F-67AD0CA34AFC}"/>
              </a:ext>
            </a:extLst>
          </p:cNvPr>
          <p:cNvSpPr txBox="1"/>
          <p:nvPr/>
        </p:nvSpPr>
        <p:spPr>
          <a:xfrm>
            <a:off x="1044463" y="30226968"/>
            <a:ext cx="10745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REFERANSLAR</a:t>
            </a: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04BC7D-0271-26E0-5FC9-48161AA5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981" y="0"/>
            <a:ext cx="25179994" cy="6893169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CE61069-E801-0F2A-8D0D-628EA59BDBD4}"/>
              </a:ext>
            </a:extLst>
          </p:cNvPr>
          <p:cNvSpPr txBox="1"/>
          <p:nvPr/>
        </p:nvSpPr>
        <p:spPr>
          <a:xfrm>
            <a:off x="1734763" y="10172725"/>
            <a:ext cx="217304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 BAŞLIĞI</a:t>
            </a:r>
          </a:p>
          <a:p>
            <a:pPr algn="ctr"/>
            <a:r>
              <a:rPr lang="tr-T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Yazar Ad Soyad</a:t>
            </a:r>
            <a:r>
              <a:rPr lang="tr-TR" sz="3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a,* </a:t>
            </a:r>
            <a:r>
              <a:rPr lang="tr-T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(ORCID No), 2. Yazar Ad </a:t>
            </a:r>
            <a:r>
              <a:rPr lang="tr-TR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Soyadb</a:t>
            </a:r>
            <a:r>
              <a:rPr lang="tr-T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(ORCID No), 3. Yazar Adı </a:t>
            </a:r>
            <a:r>
              <a:rPr lang="tr-TR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Soyad</a:t>
            </a:r>
            <a:r>
              <a:rPr lang="tr-TR" sz="3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(ORCID No)</a:t>
            </a:r>
          </a:p>
          <a:p>
            <a:pPr algn="ctr"/>
            <a:r>
              <a:rPr lang="tr-TR" sz="3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a,*</a:t>
            </a:r>
            <a:r>
              <a:rPr lang="tr-T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Üniversite, Fakülte, Bölüm, Posta Kodu, Şehir, Ülke</a:t>
            </a:r>
          </a:p>
          <a:p>
            <a:pPr algn="ctr"/>
            <a:r>
              <a:rPr lang="tr-TR" sz="3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Üniversite</a:t>
            </a:r>
            <a:r>
              <a:rPr lang="tr-T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Fakülte, Bölüm, Posta Kodu, Şehir, Ülke</a:t>
            </a:r>
          </a:p>
          <a:p>
            <a:pPr algn="ctr"/>
            <a:r>
              <a:rPr lang="tr-TR" sz="3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tr-T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Adı, Posta Kodu, Şehir, Ülke</a:t>
            </a:r>
          </a:p>
          <a:p>
            <a:pPr algn="ctr"/>
            <a:r>
              <a:rPr lang="tr-T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*Sorumlu yazar: e-posta adresi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23366A-AC00-9E0C-E645-DE9A0EE27855}"/>
              </a:ext>
            </a:extLst>
          </p:cNvPr>
          <p:cNvSpPr txBox="1"/>
          <p:nvPr/>
        </p:nvSpPr>
        <p:spPr>
          <a:xfrm>
            <a:off x="1192696" y="7845153"/>
            <a:ext cx="23535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Ulusal Yeşil Ar-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Sürdürülebilirlik Ekosistemi Kongresi (UYASEK), 24-25 Nisan, 2025, İstanbul, Türkiye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867EFE3-6E92-F95A-5817-532959123D89}"/>
              </a:ext>
            </a:extLst>
          </p:cNvPr>
          <p:cNvSpPr txBox="1"/>
          <p:nvPr/>
        </p:nvSpPr>
        <p:spPr>
          <a:xfrm>
            <a:off x="1044465" y="16199644"/>
            <a:ext cx="1175177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Posterler 90 cm (yükseklik) x 70 cm (genişlik) ölçülerinde olmalı ve en az bir metre mesafeden okunabilmelidir.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yazı tipinde olmalıdır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 başlığı 44 punto, yazar adı ve bilgileri 36 punto, diğer bölümler 24-36 punto olmalıdır.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Posterler, belirlenecek salonlarda numaralandırılacak panellere asılacaktır. Poster sahipleri programda belirtilen saat ve sürelerde posterlerinin başında durup bilgi vermek zorundadırlar.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D8A0DD0-CFBF-C6BE-9F4A-FCD6603BA6A5}"/>
              </a:ext>
            </a:extLst>
          </p:cNvPr>
          <p:cNvSpPr txBox="1">
            <a:spLocks/>
          </p:cNvSpPr>
          <p:nvPr/>
        </p:nvSpPr>
        <p:spPr>
          <a:xfrm>
            <a:off x="1044464" y="15070199"/>
            <a:ext cx="10745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51FEF9B-4F12-C6FE-7345-ABB4A05394D2}"/>
              </a:ext>
            </a:extLst>
          </p:cNvPr>
          <p:cNvSpPr txBox="1"/>
          <p:nvPr/>
        </p:nvSpPr>
        <p:spPr>
          <a:xfrm>
            <a:off x="13410035" y="14995935"/>
            <a:ext cx="10745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MATERYAL METOT</a:t>
            </a: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5C86315-9C3C-F1C3-36D1-4BC9CF80515D}"/>
              </a:ext>
            </a:extLst>
          </p:cNvPr>
          <p:cNvSpPr txBox="1"/>
          <p:nvPr/>
        </p:nvSpPr>
        <p:spPr>
          <a:xfrm>
            <a:off x="1044464" y="24372576"/>
            <a:ext cx="10745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86BE17-520B-5FC5-80C6-645D988289D3}"/>
              </a:ext>
            </a:extLst>
          </p:cNvPr>
          <p:cNvSpPr txBox="1"/>
          <p:nvPr/>
        </p:nvSpPr>
        <p:spPr>
          <a:xfrm>
            <a:off x="13410034" y="24316220"/>
            <a:ext cx="10745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</a:t>
            </a: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2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163</Words>
  <Application>Microsoft Office PowerPoint</Application>
  <PresentationFormat>Özel</PresentationFormat>
  <Paragraphs>16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Bilge ÖZDOĞAN</dc:creator>
  <cp:lastModifiedBy>Etkin</cp:lastModifiedBy>
  <cp:revision>4</cp:revision>
  <dcterms:created xsi:type="dcterms:W3CDTF">2025-02-03T20:36:31Z</dcterms:created>
  <dcterms:modified xsi:type="dcterms:W3CDTF">2025-03-24T11:46:25Z</dcterms:modified>
</cp:coreProperties>
</file>